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2" r:id="rId9"/>
    <p:sldId id="273" r:id="rId10"/>
    <p:sldId id="270" r:id="rId11"/>
    <p:sldId id="27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(Intro to) </a:t>
            </a:r>
            <a:r>
              <a:rPr lang="en-US" dirty="0" err="1" smtClean="0"/>
              <a:t>Sysmon</a:t>
            </a:r>
            <a:r>
              <a:rPr lang="en-US" dirty="0" smtClean="0"/>
              <a:t> </a:t>
            </a:r>
            <a:r>
              <a:rPr lang="en-US" dirty="0" smtClean="0"/>
              <a:t>Deep Dive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Walking through an initial compromise with </a:t>
            </a:r>
            <a:r>
              <a:rPr lang="en-US" dirty="0" err="1" smtClean="0"/>
              <a:t>sysmon</a:t>
            </a:r>
            <a:endParaRPr lang="en-US" dirty="0" smtClean="0"/>
          </a:p>
          <a:p>
            <a:r>
              <a:rPr lang="en-US" dirty="0" smtClean="0"/>
              <a:t>By @</a:t>
            </a:r>
            <a:r>
              <a:rPr lang="en-US" dirty="0" err="1" smtClean="0"/>
              <a:t>dustymmiller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0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					Event ID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CreateRemoteThread</a:t>
            </a:r>
            <a:r>
              <a:rPr lang="en-US" dirty="0" smtClean="0"/>
              <a:t> is a way a process can inject itself into another process</a:t>
            </a:r>
          </a:p>
          <a:p>
            <a:r>
              <a:rPr lang="en-US" dirty="0" smtClean="0"/>
              <a:t>We see our process from earlier inject itself into the spool process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2249486"/>
            <a:ext cx="5737577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					</a:t>
            </a:r>
            <a:r>
              <a:rPr lang="en-US" dirty="0"/>
              <a:t> Event ID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Another </a:t>
            </a:r>
            <a:r>
              <a:rPr lang="en-US" dirty="0" err="1" smtClean="0"/>
              <a:t>CreateRemoteThread</a:t>
            </a:r>
            <a:r>
              <a:rPr lang="en-US" dirty="0" smtClean="0"/>
              <a:t> Event</a:t>
            </a:r>
          </a:p>
          <a:p>
            <a:r>
              <a:rPr lang="en-US" dirty="0" smtClean="0"/>
              <a:t>Using the </a:t>
            </a:r>
            <a:r>
              <a:rPr lang="en-US" dirty="0" err="1" smtClean="0"/>
              <a:t>ProcessID</a:t>
            </a:r>
            <a:r>
              <a:rPr lang="en-US" dirty="0" smtClean="0"/>
              <a:t> and Image that our initial process injected itself into.</a:t>
            </a:r>
          </a:p>
          <a:p>
            <a:r>
              <a:rPr lang="en-US" dirty="0" smtClean="0"/>
              <a:t>Accessing lsass.exe (major red flag)</a:t>
            </a:r>
          </a:p>
          <a:p>
            <a:r>
              <a:rPr lang="en-US" dirty="0"/>
              <a:t>Local Security </a:t>
            </a:r>
            <a:r>
              <a:rPr lang="en-US" dirty="0" smtClean="0"/>
              <a:t>Authority verifies </a:t>
            </a:r>
            <a:r>
              <a:rPr lang="en-US" dirty="0"/>
              <a:t>users logging on to a Windows computer or server, handles password changes, and creates access </a:t>
            </a:r>
            <a:r>
              <a:rPr lang="en-US" dirty="0" smtClean="0"/>
              <a:t>tokens.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2249486"/>
            <a:ext cx="5839593" cy="371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 				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Sysmon</a:t>
            </a:r>
            <a:r>
              <a:rPr lang="en-US" dirty="0"/>
              <a:t> - https://docs.microsoft.com/en-us/sysinternals/downloads/sysmon</a:t>
            </a:r>
          </a:p>
          <a:p>
            <a:r>
              <a:rPr lang="en-US" dirty="0"/>
              <a:t>Community </a:t>
            </a:r>
            <a:r>
              <a:rPr lang="en-US" dirty="0" smtClean="0"/>
              <a:t>guide </a:t>
            </a:r>
            <a:r>
              <a:rPr lang="en-US" dirty="0"/>
              <a:t>- https://github.com/trustedsec/SysmonCommunityGuide</a:t>
            </a:r>
          </a:p>
          <a:p>
            <a:r>
              <a:rPr lang="en-US" dirty="0" smtClean="0"/>
              <a:t>Olaf </a:t>
            </a:r>
            <a:r>
              <a:rPr lang="en-US" dirty="0" err="1" smtClean="0"/>
              <a:t>Hartong</a:t>
            </a:r>
            <a:r>
              <a:rPr lang="en-US" dirty="0" smtClean="0"/>
              <a:t> </a:t>
            </a:r>
            <a:r>
              <a:rPr lang="en-US" dirty="0"/>
              <a:t>- https://github.com/olafhartong/sysmon-modular</a:t>
            </a:r>
          </a:p>
          <a:p>
            <a:r>
              <a:rPr lang="en-US" dirty="0" err="1" smtClean="0"/>
              <a:t>Swiftonsecurity</a:t>
            </a:r>
            <a:r>
              <a:rPr lang="en-US" dirty="0"/>
              <a:t> - https://</a:t>
            </a:r>
            <a:r>
              <a:rPr lang="en-US" dirty="0" smtClean="0"/>
              <a:t>github.com/SwiftOnSecurity/sysmon-config</a:t>
            </a:r>
          </a:p>
          <a:p>
            <a:r>
              <a:rPr lang="en-US" dirty="0"/>
              <a:t>https://securityintelligence.com/identifying-named-pipe-impersonation-and-other-malicious-privilege-escalation-techniques/</a:t>
            </a:r>
            <a:endParaRPr lang="en-US" dirty="0" smtClean="0"/>
          </a:p>
          <a:p>
            <a:r>
              <a:rPr lang="en-US" dirty="0" smtClean="0"/>
              <a:t>Find me at @</a:t>
            </a:r>
            <a:r>
              <a:rPr lang="en-US" dirty="0" err="1" smtClean="0"/>
              <a:t>dustymmiller</a:t>
            </a:r>
            <a:r>
              <a:rPr lang="en-US" dirty="0" smtClean="0"/>
              <a:t> on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7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Sysmon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Sysmon</a:t>
            </a:r>
            <a:r>
              <a:rPr lang="en-US" dirty="0"/>
              <a:t> is a free </a:t>
            </a:r>
            <a:r>
              <a:rPr lang="en-US" dirty="0" smtClean="0"/>
              <a:t>tool designed </a:t>
            </a:r>
            <a:r>
              <a:rPr lang="en-US" dirty="0"/>
              <a:t>to extend the current logging capabilities in Windows to aid in understanding and detecting attackers by behavior.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ease of collecting the logs, all of the events generated are saved in Microsoft-Windows-</a:t>
            </a:r>
            <a:r>
              <a:rPr lang="en-US" dirty="0" err="1"/>
              <a:t>Sysmon</a:t>
            </a:r>
            <a:r>
              <a:rPr lang="en-US" dirty="0"/>
              <a:t>/Operational </a:t>
            </a:r>
            <a:r>
              <a:rPr lang="en-US" dirty="0" err="1"/>
              <a:t>EventLog</a:t>
            </a:r>
            <a:r>
              <a:rPr lang="en-US" dirty="0"/>
              <a:t>, which allows current security products that already leverage collection from the </a:t>
            </a:r>
            <a:r>
              <a:rPr lang="en-US" dirty="0" err="1"/>
              <a:t>EventLog</a:t>
            </a:r>
            <a:r>
              <a:rPr lang="en-US" dirty="0"/>
              <a:t> in Windows.</a:t>
            </a:r>
          </a:p>
          <a:p>
            <a:r>
              <a:rPr lang="en-US" dirty="0" err="1"/>
              <a:t>Sysmon</a:t>
            </a:r>
            <a:r>
              <a:rPr lang="en-US" dirty="0"/>
              <a:t> is able to monitor for a series of actions on a Windows host that relate to existing behavior that is abused by threat actors. With this view on the actions, defenders are able to better detect abnormal behavior and abuses on a system.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TrustedSec</a:t>
            </a:r>
            <a:r>
              <a:rPr lang="en-US" dirty="0" smtClean="0"/>
              <a:t> Community Guide)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4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compromise!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46254" y="896759"/>
            <a:ext cx="5087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Meterpreter Reverse Shell hidden in malicious word document (.</a:t>
            </a:r>
            <a:r>
              <a:rPr lang="en-US" dirty="0" err="1" smtClean="0"/>
              <a:t>docm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Meterpreter to get system privilege, migrate into different process, and dump hashes.</a:t>
            </a:r>
            <a:endParaRPr lang="en-US" dirty="0"/>
          </a:p>
        </p:txBody>
      </p:sp>
      <p:pic>
        <p:nvPicPr>
          <p:cNvPr id="3" name="2020-04-25 09-44-1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3831" y="2375329"/>
            <a:ext cx="7064845" cy="408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Logon events			Event Id 4624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7008" y="2097087"/>
            <a:ext cx="5200403" cy="4648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413" y="2279561"/>
            <a:ext cx="4010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computer in question is named Mercy-Terminal and the IP is 10.10.1.6</a:t>
            </a:r>
          </a:p>
          <a:p>
            <a:endParaRPr lang="en-US" dirty="0" smtClean="0"/>
          </a:p>
          <a:p>
            <a:r>
              <a:rPr lang="en-US" dirty="0" smtClean="0"/>
              <a:t>Administrator Login</a:t>
            </a:r>
          </a:p>
          <a:p>
            <a:endParaRPr lang="en-US" dirty="0" smtClean="0"/>
          </a:p>
          <a:p>
            <a:r>
              <a:rPr lang="en-US" dirty="0" smtClean="0"/>
              <a:t>Source IP and Workstation Name</a:t>
            </a:r>
          </a:p>
          <a:p>
            <a:endParaRPr lang="en-US" dirty="0" smtClean="0"/>
          </a:p>
          <a:p>
            <a:r>
              <a:rPr lang="en-US" dirty="0" smtClean="0"/>
              <a:t>Workstation Name often doesn’t show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creation		Event ID 1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237" y="2097088"/>
            <a:ext cx="10794349" cy="46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6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906001" cy="19490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Process ID and Image are important to note for future logs</a:t>
            </a:r>
          </a:p>
          <a:p>
            <a:r>
              <a:rPr lang="en-US" dirty="0" smtClean="0"/>
              <a:t>Command line can often show what flags were used opening a program</a:t>
            </a:r>
            <a:endParaRPr lang="en-US" dirty="0"/>
          </a:p>
          <a:p>
            <a:r>
              <a:rPr lang="en-US" dirty="0" smtClean="0"/>
              <a:t>Hashes can be compared to sites like VirusTotal.com</a:t>
            </a:r>
          </a:p>
          <a:p>
            <a:r>
              <a:rPr lang="en-US" dirty="0" smtClean="0"/>
              <a:t>Parent information can be important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17174" y="4198513"/>
            <a:ext cx="7255615" cy="24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3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</a:t>
            </a:r>
            <a:r>
              <a:rPr lang="en-US" dirty="0" smtClean="0"/>
              <a:t>Connections	Event ID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Outbound network connection from </a:t>
            </a:r>
            <a:r>
              <a:rPr lang="en-US" dirty="0" err="1" smtClean="0"/>
              <a:t>ProcessID</a:t>
            </a:r>
            <a:r>
              <a:rPr lang="en-US" dirty="0" smtClean="0"/>
              <a:t> and Image created earlier</a:t>
            </a:r>
          </a:p>
          <a:p>
            <a:r>
              <a:rPr lang="en-US" dirty="0" smtClean="0"/>
              <a:t>Destination IP can also be checked against VirusTotal.com, but may not show if it is a newer C2 (Command and Control Server)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6040" y="2249486"/>
            <a:ext cx="4601371" cy="429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Escalation				Event id 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667" y="2097088"/>
            <a:ext cx="4972744" cy="2162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097088"/>
            <a:ext cx="4448796" cy="153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4140910"/>
            <a:ext cx="4563112" cy="1667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667" y="4519876"/>
            <a:ext cx="4791744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05" y="1875860"/>
            <a:ext cx="10985414" cy="46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1380</TotalTime>
  <Words>368</Words>
  <Application>Microsoft Office PowerPoint</Application>
  <PresentationFormat>Widescreen</PresentationFormat>
  <Paragraphs>45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</vt:lpstr>
      <vt:lpstr>(Intro to) Sysmon Deep Dive</vt:lpstr>
      <vt:lpstr>What is Sysmon</vt:lpstr>
      <vt:lpstr>The compromise!</vt:lpstr>
      <vt:lpstr>Logon events   Event Id 4624</vt:lpstr>
      <vt:lpstr>process creation  Event ID 1</vt:lpstr>
      <vt:lpstr>Process creation</vt:lpstr>
      <vt:lpstr>Network Connections Event ID 3</vt:lpstr>
      <vt:lpstr>Escalation    Event id 13</vt:lpstr>
      <vt:lpstr>Escalation</vt:lpstr>
      <vt:lpstr>Pivot     Event ID 8</vt:lpstr>
      <vt:lpstr>Exploit      Event ID 8</vt:lpstr>
      <vt:lpstr>Resources     Any questions?</vt:lpstr>
    </vt:vector>
  </TitlesOfParts>
  <Company>HCMG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Sysmon Deep Dive</dc:title>
  <dc:creator>Dustin Miller</dc:creator>
  <cp:lastModifiedBy>Dustin Miller</cp:lastModifiedBy>
  <cp:revision>17</cp:revision>
  <dcterms:created xsi:type="dcterms:W3CDTF">2020-04-24T16:49:11Z</dcterms:created>
  <dcterms:modified xsi:type="dcterms:W3CDTF">2020-04-25T18:30:48Z</dcterms:modified>
</cp:coreProperties>
</file>